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83" r:id="rId3"/>
    <p:sldId id="270" r:id="rId4"/>
    <p:sldId id="286" r:id="rId5"/>
    <p:sldId id="287" r:id="rId6"/>
    <p:sldId id="258" r:id="rId7"/>
    <p:sldId id="261" r:id="rId8"/>
    <p:sldId id="262" r:id="rId9"/>
    <p:sldId id="288" r:id="rId10"/>
    <p:sldId id="274" r:id="rId11"/>
    <p:sldId id="276" r:id="rId12"/>
    <p:sldId id="256" r:id="rId13"/>
    <p:sldId id="275" r:id="rId14"/>
    <p:sldId id="279" r:id="rId15"/>
    <p:sldId id="273" r:id="rId16"/>
    <p:sldId id="285" r:id="rId17"/>
    <p:sldId id="26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莫梦竟成" userId="06609f0fb817dc67" providerId="LiveId" clId="{64C62312-BA41-44BF-80DE-8A7DE9C5E991}"/>
    <pc:docChg chg="delSld modSld">
      <pc:chgData name="莫梦竟成" userId="06609f0fb817dc67" providerId="LiveId" clId="{64C62312-BA41-44BF-80DE-8A7DE9C5E991}" dt="2017-09-07T08:18:08.016" v="7" actId="2085"/>
      <pc:docMkLst>
        <pc:docMk/>
      </pc:docMkLst>
      <pc:sldChg chg="del">
        <pc:chgData name="莫梦竟成" userId="06609f0fb817dc67" providerId="LiveId" clId="{64C62312-BA41-44BF-80DE-8A7DE9C5E991}" dt="2017-09-07T08:17:40.244" v="0" actId="2696"/>
        <pc:sldMkLst>
          <pc:docMk/>
          <pc:sldMk cId="2079169301" sldId="259"/>
        </pc:sldMkLst>
      </pc:sldChg>
      <pc:sldChg chg="del">
        <pc:chgData name="莫梦竟成" userId="06609f0fb817dc67" providerId="LiveId" clId="{64C62312-BA41-44BF-80DE-8A7DE9C5E991}" dt="2017-09-07T08:17:44.473" v="3" actId="2696"/>
        <pc:sldMkLst>
          <pc:docMk/>
          <pc:sldMk cId="1303348628" sldId="260"/>
        </pc:sldMkLst>
      </pc:sldChg>
      <pc:sldChg chg="del">
        <pc:chgData name="莫梦竟成" userId="06609f0fb817dc67" providerId="LiveId" clId="{64C62312-BA41-44BF-80DE-8A7DE9C5E991}" dt="2017-09-07T08:17:44.452" v="1" actId="2696"/>
        <pc:sldMkLst>
          <pc:docMk/>
          <pc:sldMk cId="2363955764" sldId="265"/>
        </pc:sldMkLst>
      </pc:sldChg>
      <pc:sldChg chg="del">
        <pc:chgData name="莫梦竟成" userId="06609f0fb817dc67" providerId="LiveId" clId="{64C62312-BA41-44BF-80DE-8A7DE9C5E991}" dt="2017-09-07T08:17:44.462" v="2" actId="2696"/>
        <pc:sldMkLst>
          <pc:docMk/>
          <pc:sldMk cId="2132831662" sldId="266"/>
        </pc:sldMkLst>
      </pc:sldChg>
      <pc:sldChg chg="addSp modSp">
        <pc:chgData name="莫梦竟成" userId="06609f0fb817dc67" providerId="LiveId" clId="{64C62312-BA41-44BF-80DE-8A7DE9C5E991}" dt="2017-09-07T08:18:08.016" v="7" actId="2085"/>
        <pc:sldMkLst>
          <pc:docMk/>
          <pc:sldMk cId="482205768" sldId="283"/>
        </pc:sldMkLst>
        <pc:spChg chg="add mod">
          <ac:chgData name="莫梦竟成" userId="06609f0fb817dc67" providerId="LiveId" clId="{64C62312-BA41-44BF-80DE-8A7DE9C5E991}" dt="2017-09-07T08:18:08.016" v="7" actId="2085"/>
          <ac:spMkLst>
            <pc:docMk/>
            <pc:sldMk cId="482205768" sldId="283"/>
            <ac:spMk id="2" creationId="{3D1B32E7-3525-4878-848B-FA17F42D5A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ECD15-CB05-43A3-B1B7-46F66149150F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D120A-BDBB-468D-9494-3F5F585DD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4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DE4E57-0BD2-4C63-A149-D2CEE7769A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87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D120A-BDBB-468D-9494-3F5F585DD3A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13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D120A-BDBB-468D-9494-3F5F585DD3A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33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D120A-BDBB-468D-9494-3F5F585DD3A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62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D120A-BDBB-468D-9494-3F5F585DD3A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469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B032F-EA83-4696-BC0C-B9174D874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3A4523-6ED4-4F13-A84E-BC51BAC36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E02DC0-D39E-4278-9063-90F78820E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A9D270-1D50-4664-A01C-27CF8688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14E17E-DB38-4CE2-A634-2AD51569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17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B8690-EA8B-41AE-8317-A0601540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47E118-AAFC-40CA-BCCE-03112A89A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EBF12E-FB1C-4A11-8FB9-2026F851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A366A4-C183-486A-AEC0-48E56884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F990E2-CB05-4A12-AE4B-34982D2A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15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C7570B-AC5D-414E-87C2-20A3C3ABE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665FAE-5FA2-4EF1-B89E-0F6CA30E8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0ADBA0-4EC7-4647-98E0-6CB9B917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9AF4D0-0795-4753-B745-5D01F1D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09DAD-C1E5-4088-9438-88170BC8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254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069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48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220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49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92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294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99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97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215C3-E08E-4499-BCB6-BB908E5E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5AF1A-2839-4E45-B160-73700B95C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62EB5F-D793-4CCF-86C8-509CFD98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F0998-E395-47E6-B247-48F61877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84755D-9405-4025-B5FF-0E915EF4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11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131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72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55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37D6A-FC1A-43BB-AAAD-A1C6BC5A8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AC1FC8-212A-416A-8C22-7C69AD56C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08BD2-45BE-4CB4-86A3-A3C4262C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3322D5-F358-4828-8D55-A22DCAC3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AAF996-2887-448E-86C4-6F9F2B97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60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C3403-77F5-417B-BCB5-4CA5D3E8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B5B42C-8BE3-413B-8647-D75C3E5E7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143D5E-1ADF-4147-B94C-BE765ECDA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B2066E-13FC-417B-9B98-EAA6E88F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0E1563-DC3A-4B86-B476-B08CFFE99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354BD3-CBB5-48FA-81FC-0544AD2E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0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DDAB0-B5E8-40DF-9188-1EC6439C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80C1C-D02C-4EF3-BEEA-2C3BC41C7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D59999-DD3C-4FE9-905C-E2609D2E1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EA57BA-5037-49B3-9EB3-92427DF0A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A4C89C-C3F7-4246-AC97-92C92B447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DB7994-D52F-4D6F-A6F0-CAABEF6D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A39567-B39B-43CB-A039-44610203D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BE587F-4F06-4FA5-BAD9-026825BD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3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939B6-E614-48B2-8B2D-90AC32BF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7F2D95-2DC4-4D00-AA6F-0CB1E27B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326B7B-6531-46C5-BC5E-2D0A14AD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A7E5BE-A46F-4FAD-9857-0F7F3690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23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853884-F363-44D9-9F8B-53E356B7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A9D406-EE7D-46CC-A47F-3933BFB5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21964E-0676-4BBA-A7D9-5A7B8BE8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28481-6240-4177-B85A-C0FB2336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397D8-23D0-4F0C-8652-88C1B74CF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704B9B-0755-45CF-B366-0CB545E35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700488-479D-454E-AB12-571B19E29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956BCD-76BE-401D-AE72-0603E28F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75CF88-6988-4B6C-A4E6-FA83BF73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6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7D6EA-37A3-4699-8592-CDF6A212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945176-7DF3-4686-A2A9-FD266AF28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5AF97-CF1F-4005-8DBF-0E5F544E8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524D97-AC63-4612-909F-82EE6DA8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46F906-A6FC-45ED-B7F9-B639314C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8A8B15-D7DF-42EF-9178-2CD56B86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7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28E256-1E58-4BE9-BF46-81660C849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7D889-A652-4446-82DE-D1705FE7C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BFA514-9BEA-4997-A03F-136FE7CCC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E4091-901D-486A-BC1B-8BB9542390F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853714-6E1B-4178-90B2-991060A6E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D15D3E-6DCD-4AD8-953F-0BB310383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55A90-C6E5-46CB-8D36-98AC67E71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01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70355-7CBB-48F0-A758-EA1E83D35E7B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291C8-4E64-4649-A1A8-980A9B1C4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2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图片 3" descr="图片包含 屏幕截图&#10;&#10;已生成高可信度的说明">
            <a:extLst>
              <a:ext uri="{FF2B5EF4-FFF2-40B4-BE49-F238E27FC236}">
                <a16:creationId xmlns:a16="http://schemas.microsoft.com/office/drawing/2014/main" id="{A08857A6-339B-4622-92B1-B64EDC2C4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D1B32E7-3525-4878-848B-FA17F42D5AE4}"/>
              </a:ext>
            </a:extLst>
          </p:cNvPr>
          <p:cNvSpPr/>
          <p:nvPr/>
        </p:nvSpPr>
        <p:spPr>
          <a:xfrm>
            <a:off x="6102626" y="2395330"/>
            <a:ext cx="3722204" cy="146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20576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事情&#10;&#10;已生成高可信度的说明">
            <a:extLst>
              <a:ext uri="{FF2B5EF4-FFF2-40B4-BE49-F238E27FC236}">
                <a16:creationId xmlns:a16="http://schemas.microsoft.com/office/drawing/2014/main" id="{501B1C54-B62A-47AF-A8EF-32EE7444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052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已生成高可信度的说明">
            <a:extLst>
              <a:ext uri="{FF2B5EF4-FFF2-40B4-BE49-F238E27FC236}">
                <a16:creationId xmlns:a16="http://schemas.microsoft.com/office/drawing/2014/main" id="{2883F67E-E6B2-46F1-B421-4E5C982A2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930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0321" y="100018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个人作品集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728" y="19083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莫梦竟成</a:t>
            </a:r>
          </a:p>
        </p:txBody>
      </p:sp>
      <p:pic>
        <p:nvPicPr>
          <p:cNvPr id="5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094F445A-07AF-4426-A9E8-C9763C861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5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0321" y="100018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个人作品集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728" y="19083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莫梦竟成</a:t>
            </a:r>
          </a:p>
        </p:txBody>
      </p:sp>
      <p:pic>
        <p:nvPicPr>
          <p:cNvPr id="6" name="图片 5" descr="图片包含 屏幕截图&#10;&#10;已生成极高可信度的说明">
            <a:extLst>
              <a:ext uri="{FF2B5EF4-FFF2-40B4-BE49-F238E27FC236}">
                <a16:creationId xmlns:a16="http://schemas.microsoft.com/office/drawing/2014/main" id="{C63FFF85-B2F0-4978-8992-9F1D6084D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1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0321" y="100018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个人作品集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728" y="19083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莫梦竟成</a:t>
            </a:r>
          </a:p>
        </p:txBody>
      </p:sp>
      <p:pic>
        <p:nvPicPr>
          <p:cNvPr id="6" name="图片 5" descr="图片包含 屏幕截图&#10;&#10;已生成极高可信度的说明">
            <a:extLst>
              <a:ext uri="{FF2B5EF4-FFF2-40B4-BE49-F238E27FC236}">
                <a16:creationId xmlns:a16="http://schemas.microsoft.com/office/drawing/2014/main" id="{A0D012F0-921B-4A66-99F6-47AC4640A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1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0321" y="100018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个人作品集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728" y="19083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莫梦竟成</a:t>
            </a:r>
          </a:p>
        </p:txBody>
      </p:sp>
      <p:pic>
        <p:nvPicPr>
          <p:cNvPr id="7" name="图片 6" descr="图片包含 文字&#10;&#10;已生成高可信度的说明">
            <a:extLst>
              <a:ext uri="{FF2B5EF4-FFF2-40B4-BE49-F238E27FC236}">
                <a16:creationId xmlns:a16="http://schemas.microsoft.com/office/drawing/2014/main" id="{460163AC-A9C4-4DA8-AAA4-BEF2727C5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92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0321" y="100018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个人作品集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728" y="19083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莫梦竟成</a:t>
            </a:r>
          </a:p>
        </p:txBody>
      </p:sp>
      <p:pic>
        <p:nvPicPr>
          <p:cNvPr id="5" name="图片 4" descr="图片包含 屏幕截图&#10;&#10;已生成高可信度的说明">
            <a:extLst>
              <a:ext uri="{FF2B5EF4-FFF2-40B4-BE49-F238E27FC236}">
                <a16:creationId xmlns:a16="http://schemas.microsoft.com/office/drawing/2014/main" id="{367E328B-AEB3-4177-A31D-6575B7089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 descr="图片包含 屏幕截图&#10;&#10;已生成极高可信度的说明">
            <a:extLst>
              <a:ext uri="{FF2B5EF4-FFF2-40B4-BE49-F238E27FC236}">
                <a16:creationId xmlns:a16="http://schemas.microsoft.com/office/drawing/2014/main" id="{904170AE-0AF6-4010-90E1-2A73E58B0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71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CFA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85488" y="3698745"/>
            <a:ext cx="4084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/>
                <a:cs typeface="+mn-ea"/>
                <a:sym typeface="+mn-lt"/>
              </a:rPr>
              <a:t>We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/>
                <a:cs typeface="+mn-ea"/>
                <a:sym typeface="+mn-lt"/>
              </a:rPr>
              <a:t>重邮是一款微信小程序，由重庆邮电大学信息化办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/>
                <a:cs typeface="+mn-ea"/>
                <a:sym typeface="+mn-lt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/>
                <a:cs typeface="+mn-ea"/>
                <a:sym typeface="+mn-lt"/>
              </a:rPr>
              <a:t>信息中心指导，蓝山工作室（学生技术组织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/>
                <a:cs typeface="+mn-ea"/>
                <a:sym typeface="+mn-lt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/>
                <a:cs typeface="+mn-ea"/>
                <a:sym typeface="+mn-lt"/>
              </a:rPr>
              <a:t>团队）开发，有别于公众号的一种全新的连接用户与服务的方式，无需下载与安装即可在微信内被便捷地获取和传播，同时具有出色的使用体验。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18674" y="2508748"/>
            <a:ext cx="2018376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/>
                <a:cs typeface="+mn-ea"/>
                <a:sym typeface="+mn-lt"/>
              </a:rPr>
              <a:t>2016.11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800" y="514800"/>
            <a:ext cx="2145792" cy="214579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9BB8EF86-504D-44DB-ACF1-56176E23DD8D}"/>
              </a:ext>
            </a:extLst>
          </p:cNvPr>
          <p:cNvGrpSpPr/>
          <p:nvPr/>
        </p:nvGrpSpPr>
        <p:grpSpPr>
          <a:xfrm>
            <a:off x="757530" y="514800"/>
            <a:ext cx="4846320" cy="6085839"/>
            <a:chOff x="264995" y="487680"/>
            <a:chExt cx="4846320" cy="608583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846" y="5602582"/>
              <a:ext cx="4729469" cy="472158"/>
            </a:xfrm>
            <a:prstGeom prst="rect">
              <a:avLst/>
            </a:prstGeom>
            <a:effectLst>
              <a:softEdge rad="165100"/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8292" y="487680"/>
              <a:ext cx="2996578" cy="600654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64995" y="5805562"/>
              <a:ext cx="4846320" cy="767957"/>
            </a:xfrm>
            <a:prstGeom prst="rect">
              <a:avLst/>
            </a:prstGeom>
            <a:solidFill>
              <a:srgbClr val="7AC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/>
                <a:cs typeface="+mn-cs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5061" y="1220402"/>
              <a:ext cx="2520173" cy="4482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0641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图片 7" descr="图片包含 屏幕截图&#10;&#10;已生成极高可信度的说明">
            <a:extLst>
              <a:ext uri="{FF2B5EF4-FFF2-40B4-BE49-F238E27FC236}">
                <a16:creationId xmlns:a16="http://schemas.microsoft.com/office/drawing/2014/main" id="{CE533957-5C1B-4D55-A7EF-169133351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6743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9D16FF-221F-45B5-AE69-CD5CCBC75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1374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&#10;&#10;已生成高可信度的说明">
            <a:extLst>
              <a:ext uri="{FF2B5EF4-FFF2-40B4-BE49-F238E27FC236}">
                <a16:creationId xmlns:a16="http://schemas.microsoft.com/office/drawing/2014/main" id="{AE1D845C-E5EF-4373-84A6-EC883C744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5413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0321" y="100018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个人作品集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728" y="19083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莫梦竟成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780F4-7B2F-48D4-8649-D5D5A4DA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938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0321" y="100018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个人作品集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728" y="19083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莫梦竟成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A4EA9A-E4DD-4387-BD2F-586E304EB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76478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AF287C1C-A75F-49A9-9894-DC365A1B2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0321" y="100018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个人作品集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728" y="19083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莫梦竟成</a:t>
            </a:r>
          </a:p>
        </p:txBody>
      </p:sp>
      <p:pic>
        <p:nvPicPr>
          <p:cNvPr id="8" name="图片 7" descr="图片包含 文字, 地图&#10;&#10;已生成高可信度的说明">
            <a:extLst>
              <a:ext uri="{FF2B5EF4-FFF2-40B4-BE49-F238E27FC236}">
                <a16:creationId xmlns:a16="http://schemas.microsoft.com/office/drawing/2014/main" id="{D21842B4-F888-438C-9EDC-381A44B80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336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 panose="020F0302020204030204"/>
        <a:ea typeface="黑体"/>
        <a:cs typeface=""/>
      </a:majorFont>
      <a:minorFont>
        <a:latin typeface="Calibri" panose="020F0502020204030204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133</Words>
  <Application>Microsoft Office PowerPoint</Application>
  <PresentationFormat>宽屏</PresentationFormat>
  <Paragraphs>23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黑体</vt:lpstr>
      <vt:lpstr>Arial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莫梦竟成</dc:creator>
  <cp:lastModifiedBy>莫梦竟成</cp:lastModifiedBy>
  <cp:revision>34</cp:revision>
  <dcterms:created xsi:type="dcterms:W3CDTF">2017-07-22T00:37:42Z</dcterms:created>
  <dcterms:modified xsi:type="dcterms:W3CDTF">2017-09-07T08:18:10Z</dcterms:modified>
</cp:coreProperties>
</file>